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7" r:id="rId8"/>
    <p:sldId id="269" r:id="rId9"/>
    <p:sldId id="270" r:id="rId10"/>
    <p:sldId id="271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9D0396"/>
    <a:srgbClr val="DE15FF"/>
    <a:srgbClr val="0D8693"/>
    <a:srgbClr val="0091A0"/>
    <a:srgbClr val="7B1E0F"/>
    <a:srgbClr val="5E7119"/>
    <a:srgbClr val="843F06"/>
    <a:srgbClr val="888202"/>
    <a:srgbClr val="2D7E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04EC-8664-4C4C-9026-E57A205A6E69}" type="datetimeFigureOut">
              <a:rPr lang="hu-HU" smtClean="0"/>
              <a:pPr/>
              <a:t>2010.12.08.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04BF-DA7E-4388-ACD8-C443F770337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2500331"/>
          </a:xfrm>
        </p:spPr>
        <p:txBody>
          <a:bodyPr>
            <a:normAutofit/>
          </a:bodyPr>
          <a:lstStyle/>
          <a:p>
            <a:r>
              <a:rPr lang="hu-HU" sz="6600" b="1" dirty="0" smtClean="0">
                <a:solidFill>
                  <a:srgbClr val="FF0000"/>
                </a:solidFill>
              </a:rPr>
              <a:t>CIBE </a:t>
            </a:r>
            <a:br>
              <a:rPr lang="hu-HU" sz="6600" b="1" dirty="0" smtClean="0">
                <a:solidFill>
                  <a:srgbClr val="FF0000"/>
                </a:solidFill>
              </a:rPr>
            </a:br>
            <a:r>
              <a:rPr lang="hu-HU" sz="6600" b="1" dirty="0" smtClean="0">
                <a:solidFill>
                  <a:srgbClr val="FF0000"/>
                </a:solidFill>
              </a:rPr>
              <a:t>GENERAL ASSEMBLY</a:t>
            </a:r>
            <a:endParaRPr lang="hu-HU" sz="6600" b="1" dirty="0">
              <a:solidFill>
                <a:schemeClr val="accent3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71604" y="2714620"/>
            <a:ext cx="6400800" cy="3643338"/>
          </a:xfrm>
        </p:spPr>
        <p:txBody>
          <a:bodyPr>
            <a:noAutofit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en-US" sz="6600" b="1" dirty="0" smtClean="0">
                <a:solidFill>
                  <a:schemeClr val="bg1"/>
                </a:solidFill>
              </a:rPr>
              <a:t>26-27</a:t>
            </a:r>
            <a:r>
              <a:rPr lang="hu-HU" sz="6600" b="1" dirty="0" smtClean="0">
                <a:solidFill>
                  <a:schemeClr val="bg1"/>
                </a:solidFill>
              </a:rPr>
              <a:t>. 05. 2</a:t>
            </a:r>
            <a:r>
              <a:rPr lang="en-US" sz="6600" b="1" dirty="0" smtClean="0">
                <a:solidFill>
                  <a:schemeClr val="bg1"/>
                </a:solidFill>
              </a:rPr>
              <a:t>011</a:t>
            </a:r>
            <a:r>
              <a:rPr lang="hu-HU" sz="6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6600" b="1" dirty="0" smtClean="0">
                <a:solidFill>
                  <a:schemeClr val="accent3"/>
                </a:solidFill>
              </a:rPr>
              <a:t>HUNGARY</a:t>
            </a:r>
            <a:endParaRPr lang="hu-H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CIBE GENERAL ASSEMBLY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/>
              <a:t>26. MAY 2011 BUDAPEST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b="1" dirty="0" smtClean="0"/>
              <a:t>27. MAY 2011 ENYING</a:t>
            </a:r>
            <a:endParaRPr lang="hu-HU" b="1" dirty="0"/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4286248" y="2071678"/>
            <a:ext cx="428628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0800000">
            <a:off x="3500430" y="4000504"/>
            <a:ext cx="642942" cy="5715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C000"/>
                </a:solidFill>
              </a:rPr>
              <a:t>CIBE GENERAL ASSEMBLY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 algn="ctr">
              <a:buNone/>
            </a:pPr>
            <a:r>
              <a:rPr lang="hu-HU" sz="6000" b="1" dirty="0" smtClean="0">
                <a:solidFill>
                  <a:srgbClr val="FFC000"/>
                </a:solidFill>
              </a:rPr>
              <a:t>27. MAY 2011</a:t>
            </a:r>
          </a:p>
          <a:p>
            <a:pPr algn="ctr">
              <a:buNone/>
            </a:pPr>
            <a:r>
              <a:rPr lang="hu-HU" sz="6000" b="1" dirty="0" smtClean="0">
                <a:solidFill>
                  <a:srgbClr val="FFC000"/>
                </a:solidFill>
              </a:rPr>
              <a:t>TECHNICAL VISIT</a:t>
            </a:r>
          </a:p>
          <a:p>
            <a:pPr algn="ctr">
              <a:buNone/>
            </a:pPr>
            <a:r>
              <a:rPr lang="hu-HU" sz="6000" b="1" dirty="0" smtClean="0">
                <a:solidFill>
                  <a:srgbClr val="FFC000"/>
                </a:solidFill>
              </a:rPr>
              <a:t>ENYING-AGRÁR ZRT.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CIBE GENERAL ASSEMBLY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smtClean="0"/>
              <a:t> </a:t>
            </a:r>
            <a:r>
              <a:rPr lang="hu-HU" sz="6300" b="1" smtClean="0">
                <a:solidFill>
                  <a:srgbClr val="FFFF00"/>
                </a:solidFill>
              </a:rPr>
              <a:t>GOODBYE  </a:t>
            </a:r>
            <a:r>
              <a:rPr lang="hu-HU" sz="6300" b="1" dirty="0" smtClean="0">
                <a:solidFill>
                  <a:srgbClr val="FFFF00"/>
                </a:solidFill>
              </a:rPr>
              <a:t>IN BUDAPEST</a:t>
            </a:r>
          </a:p>
          <a:p>
            <a:pPr>
              <a:buNone/>
            </a:pPr>
            <a:r>
              <a:rPr lang="hu-HU" sz="6300" b="1" dirty="0" smtClean="0">
                <a:solidFill>
                  <a:srgbClr val="FFFF00"/>
                </a:solidFill>
              </a:rPr>
              <a:t> AU REVOIR A BUDAPEST</a:t>
            </a:r>
          </a:p>
          <a:p>
            <a:pPr>
              <a:buNone/>
            </a:pPr>
            <a:r>
              <a:rPr lang="hu-HU" sz="6300" b="1" dirty="0" smtClean="0">
                <a:solidFill>
                  <a:srgbClr val="FFFF00"/>
                </a:solidFill>
              </a:rPr>
              <a:t> AUF WIEDERSEHN IN</a:t>
            </a:r>
          </a:p>
          <a:p>
            <a:pPr>
              <a:buNone/>
            </a:pPr>
            <a:r>
              <a:rPr lang="hu-HU" sz="6300" b="1" dirty="0" smtClean="0">
                <a:solidFill>
                  <a:srgbClr val="FFFF00"/>
                </a:solidFill>
              </a:rPr>
              <a:t> BUDAPEST</a:t>
            </a:r>
          </a:p>
          <a:p>
            <a:pPr>
              <a:buNone/>
            </a:pPr>
            <a:r>
              <a:rPr lang="hu-HU" sz="6300" b="1" dirty="0" smtClean="0">
                <a:solidFill>
                  <a:srgbClr val="FFFF00"/>
                </a:solidFill>
              </a:rPr>
              <a:t> DO WIDZENIA BUDAPESZT</a:t>
            </a:r>
          </a:p>
          <a:p>
            <a:pPr>
              <a:buNone/>
            </a:pPr>
            <a:r>
              <a:rPr lang="hu-HU" sz="6300" b="1" dirty="0" smtClean="0">
                <a:solidFill>
                  <a:srgbClr val="FFFF00"/>
                </a:solidFill>
              </a:rPr>
              <a:t> ARRIVEDERCI BUDAPEST</a:t>
            </a:r>
          </a:p>
          <a:p>
            <a:pPr>
              <a:buNone/>
            </a:pPr>
            <a:r>
              <a:rPr lang="hu-HU" sz="6300" b="1" dirty="0" smtClean="0">
                <a:solidFill>
                  <a:srgbClr val="FFFF00"/>
                </a:solidFill>
              </a:rPr>
              <a:t> BUENO BYE BUDAPEST</a:t>
            </a:r>
          </a:p>
          <a:p>
            <a:pPr>
              <a:buNone/>
            </a:pPr>
            <a:r>
              <a:rPr lang="hu-HU" sz="63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B050"/>
                </a:solidFill>
              </a:rPr>
              <a:t>CIBE GENERAL ASSEMBLY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7500990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1357290" y="3286124"/>
            <a:ext cx="6072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B050"/>
                </a:solidFill>
              </a:rPr>
              <a:t>ON BEHALF OF THE HUNGARIAN SUGAR BEET GROWERS </a:t>
            </a:r>
          </a:p>
          <a:p>
            <a:pPr algn="ctr"/>
            <a:r>
              <a:rPr lang="hu-HU" sz="3600" b="1" dirty="0" smtClean="0">
                <a:solidFill>
                  <a:srgbClr val="00B050"/>
                </a:solidFill>
              </a:rPr>
              <a:t>ISTVÁN KELEMEN, SECRETARY GENERAL OF THE CTOSZ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0" r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CIBE GENERAL ASSEMBLY</a:t>
            </a:r>
            <a:br>
              <a:rPr lang="hu-HU" b="1" dirty="0" smtClean="0"/>
            </a:br>
            <a:r>
              <a:rPr lang="en-US" b="1" dirty="0" smtClean="0"/>
              <a:t>26-27.05.</a:t>
            </a:r>
            <a:r>
              <a:rPr lang="hu-HU" b="1" dirty="0" smtClean="0"/>
              <a:t>2011. </a:t>
            </a:r>
            <a:br>
              <a:rPr lang="hu-HU" b="1" dirty="0" smtClean="0"/>
            </a:br>
            <a:r>
              <a:rPr lang="hu-HU" b="1" dirty="0" smtClean="0"/>
              <a:t>HUNGARY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 fontScale="85000" lnSpcReduction="20000"/>
          </a:bodyPr>
          <a:lstStyle/>
          <a:p>
            <a:pPr algn="ctr"/>
            <a:endParaRPr lang="hu-HU" dirty="0" smtClean="0"/>
          </a:p>
          <a:p>
            <a:pPr algn="ctr">
              <a:buNone/>
            </a:pPr>
            <a:r>
              <a:rPr lang="hu-HU" sz="6500" b="1" dirty="0" smtClean="0">
                <a:solidFill>
                  <a:srgbClr val="002060"/>
                </a:solidFill>
              </a:rPr>
              <a:t>INVITATION</a:t>
            </a:r>
          </a:p>
          <a:p>
            <a:pPr algn="ctr">
              <a:buNone/>
            </a:pPr>
            <a:r>
              <a:rPr lang="hu-HU" sz="6500" b="1" dirty="0" smtClean="0">
                <a:solidFill>
                  <a:srgbClr val="002060"/>
                </a:solidFill>
              </a:rPr>
              <a:t>EINLADUNG</a:t>
            </a:r>
          </a:p>
          <a:p>
            <a:pPr algn="ctr">
              <a:buNone/>
            </a:pPr>
            <a:r>
              <a:rPr lang="hu-HU" sz="6500" b="1" dirty="0" smtClean="0">
                <a:solidFill>
                  <a:srgbClr val="002060"/>
                </a:solidFill>
              </a:rPr>
              <a:t>ZAPROSZENIE</a:t>
            </a:r>
          </a:p>
          <a:p>
            <a:pPr algn="ctr">
              <a:buNone/>
            </a:pPr>
            <a:r>
              <a:rPr lang="hu-HU" sz="6500" b="1" dirty="0" smtClean="0">
                <a:solidFill>
                  <a:srgbClr val="002060"/>
                </a:solidFill>
              </a:rPr>
              <a:t>INVITO</a:t>
            </a:r>
          </a:p>
          <a:p>
            <a:pPr algn="ctr">
              <a:buNone/>
            </a:pPr>
            <a:r>
              <a:rPr lang="hu-HU" sz="6500" b="1" dirty="0" smtClean="0">
                <a:solidFill>
                  <a:srgbClr val="002060"/>
                </a:solidFill>
              </a:rPr>
              <a:t>INVITACIÓN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4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hu-HU" b="1" dirty="0" smtClean="0"/>
              <a:t>CIBE GENERAL ASSEMBLY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dirty="0" smtClean="0">
                <a:solidFill>
                  <a:srgbClr val="002060"/>
                </a:solidFill>
              </a:rPr>
              <a:t>   </a:t>
            </a:r>
            <a:r>
              <a:rPr lang="hu-HU" sz="4800" b="1" dirty="0" smtClean="0"/>
              <a:t>THE CONFEDERATI</a:t>
            </a:r>
            <a:r>
              <a:rPr lang="en-US" sz="4800" b="1" dirty="0" smtClean="0"/>
              <a:t>O</a:t>
            </a:r>
            <a:r>
              <a:rPr lang="hu-HU" sz="4800" b="1" dirty="0" smtClean="0"/>
              <a:t>N OF  HUNGARIAN SUGAR BEET GROWERS W</a:t>
            </a:r>
            <a:r>
              <a:rPr lang="en-US" sz="4800" b="1" dirty="0" smtClean="0"/>
              <a:t>IT</a:t>
            </a:r>
            <a:r>
              <a:rPr lang="hu-HU" sz="4800" b="1" dirty="0" smtClean="0"/>
              <a:t>H RESPECT AND AFFECTION INVITE THE </a:t>
            </a:r>
            <a:r>
              <a:rPr lang="hu-H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MEMBERS OF THE CIBE TO HUNGARY. THE NEXT GENERAL ASSEMBLY WILL BE HELD ON </a:t>
            </a:r>
          </a:p>
          <a:p>
            <a:pPr algn="ctr">
              <a:buNone/>
            </a:pPr>
            <a:r>
              <a:rPr lang="hu-H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26-27. MAY 2011 IN BUDAPEST.</a:t>
            </a:r>
          </a:p>
          <a:p>
            <a:pPr algn="ctr">
              <a:buNone/>
            </a:pPr>
            <a:endParaRPr lang="hu-H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CIBE GENERAL ASSEMBLY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-HU" sz="5700" b="1" dirty="0" smtClean="0">
                <a:solidFill>
                  <a:srgbClr val="FFFF00"/>
                </a:solidFill>
              </a:rPr>
              <a:t>	</a:t>
            </a:r>
            <a:r>
              <a:rPr lang="hu-HU" sz="10000" b="1" dirty="0" smtClean="0">
                <a:solidFill>
                  <a:srgbClr val="FFFF00"/>
                </a:solidFill>
              </a:rPr>
              <a:t>WE WELCOME YOU!</a:t>
            </a:r>
          </a:p>
          <a:p>
            <a:pPr>
              <a:buNone/>
            </a:pPr>
            <a:r>
              <a:rPr lang="hu-HU" sz="10000" b="1" dirty="0" smtClean="0">
                <a:solidFill>
                  <a:srgbClr val="FFFF00"/>
                </a:solidFill>
              </a:rPr>
              <a:t>   NOUS VOUS SOUHA</a:t>
            </a:r>
            <a:r>
              <a:rPr lang="en-US" sz="10000" b="1" dirty="0" smtClean="0">
                <a:solidFill>
                  <a:srgbClr val="FFFF00"/>
                </a:solidFill>
              </a:rPr>
              <a:t>I</a:t>
            </a:r>
            <a:r>
              <a:rPr lang="hu-HU" sz="10000" b="1" smtClean="0">
                <a:solidFill>
                  <a:srgbClr val="FFFF00"/>
                </a:solidFill>
              </a:rPr>
              <a:t>TONS </a:t>
            </a:r>
            <a:r>
              <a:rPr lang="hu-HU" sz="10000" b="1" dirty="0" smtClean="0">
                <a:solidFill>
                  <a:srgbClr val="FFFF00"/>
                </a:solidFill>
              </a:rPr>
              <a:t>LA</a:t>
            </a:r>
            <a:r>
              <a:rPr lang="en-US" sz="10000" b="1" dirty="0" smtClean="0">
                <a:solidFill>
                  <a:srgbClr val="FFFF00"/>
                </a:solidFill>
              </a:rPr>
              <a:t> </a:t>
            </a:r>
            <a:r>
              <a:rPr lang="hu-HU" sz="10000" b="1" dirty="0" smtClean="0">
                <a:solidFill>
                  <a:srgbClr val="FFFF00"/>
                </a:solidFill>
              </a:rPr>
              <a:t>BIENVENUE!</a:t>
            </a:r>
          </a:p>
          <a:p>
            <a:pPr>
              <a:buNone/>
            </a:pPr>
            <a:r>
              <a:rPr lang="hu-HU" sz="10000" b="1" dirty="0" smtClean="0">
                <a:solidFill>
                  <a:srgbClr val="FFFF00"/>
                </a:solidFill>
              </a:rPr>
              <a:t>	WIR BEGRÜSSEN SIE!</a:t>
            </a:r>
          </a:p>
          <a:p>
            <a:pPr>
              <a:buNone/>
            </a:pPr>
            <a:r>
              <a:rPr lang="hu-HU" sz="10000" b="1" dirty="0" smtClean="0">
                <a:solidFill>
                  <a:srgbClr val="FFFF00"/>
                </a:solidFill>
              </a:rPr>
              <a:t>	SERDECZNIE ZAPRASZAMY!</a:t>
            </a:r>
            <a:endParaRPr lang="hu-HU" sz="10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hu-HU" sz="10000" b="1" dirty="0" smtClean="0">
                <a:solidFill>
                  <a:srgbClr val="FFFF00"/>
                </a:solidFill>
              </a:rPr>
              <a:t>	VI DIAMO IL BENVENUTO!</a:t>
            </a:r>
          </a:p>
          <a:p>
            <a:pPr>
              <a:buNone/>
            </a:pPr>
            <a:r>
              <a:rPr lang="hu-HU" sz="10000" b="1" dirty="0" smtClean="0">
                <a:solidFill>
                  <a:srgbClr val="FFFF00"/>
                </a:solidFill>
              </a:rPr>
              <a:t>	LE DAMOS LA BIENVENIDA!</a:t>
            </a:r>
          </a:p>
          <a:p>
            <a:pPr algn="just">
              <a:buNone/>
            </a:pPr>
            <a:r>
              <a:rPr lang="hu-HU" sz="10000" b="1" dirty="0" smtClean="0">
                <a:solidFill>
                  <a:srgbClr val="FFFF00"/>
                </a:solidFill>
              </a:rPr>
              <a:t>	</a:t>
            </a:r>
            <a:endParaRPr lang="hu-HU" sz="1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CIBE GENERAL ASSEMBLY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hu-HU" sz="7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hu-HU" sz="7800" dirty="0" smtClean="0">
                <a:solidFill>
                  <a:srgbClr val="FFFF00"/>
                </a:solidFill>
              </a:rPr>
              <a:t>Budapest</a:t>
            </a:r>
          </a:p>
          <a:p>
            <a:pPr algn="ctr">
              <a:buNone/>
            </a:pPr>
            <a:r>
              <a:rPr lang="hu-HU" sz="7800" dirty="0" smtClean="0">
                <a:solidFill>
                  <a:srgbClr val="FFFF00"/>
                </a:solidFill>
              </a:rPr>
              <a:t>26. May 2011</a:t>
            </a:r>
          </a:p>
          <a:p>
            <a:pPr>
              <a:buNone/>
            </a:pPr>
            <a:endParaRPr lang="hu-H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CIBE GENERAL ASSEMBLY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hu-HU" sz="6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u-HU" sz="7800" b="1" dirty="0" smtClean="0">
                <a:solidFill>
                  <a:srgbClr val="C00000"/>
                </a:solidFill>
              </a:rPr>
              <a:t>26. MAY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CIBE GENERAL ASSEMBLY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sz="6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u-HU" sz="6600" b="1" dirty="0" smtClean="0">
                <a:solidFill>
                  <a:srgbClr val="FF0000"/>
                </a:solidFill>
              </a:rPr>
              <a:t>26. MAY 2011</a:t>
            </a:r>
          </a:p>
          <a:p>
            <a:pPr algn="ctr">
              <a:buNone/>
            </a:pPr>
            <a:r>
              <a:rPr lang="hu-HU" sz="6600" b="1" dirty="0" smtClean="0">
                <a:solidFill>
                  <a:srgbClr val="FF0000"/>
                </a:solidFill>
              </a:rPr>
              <a:t>MEETING </a:t>
            </a:r>
          </a:p>
          <a:p>
            <a:pPr>
              <a:buNone/>
            </a:pPr>
            <a:endParaRPr lang="hu-H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bg2"/>
                </a:solidFill>
              </a:rPr>
              <a:t>CIBE GENERAL ASSEMBLY</a:t>
            </a:r>
            <a:endParaRPr lang="hu-HU" dirty="0">
              <a:solidFill>
                <a:schemeClr val="bg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hu-HU" sz="6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u-HU" sz="6600" b="1" dirty="0" smtClean="0">
                <a:solidFill>
                  <a:srgbClr val="9D0396"/>
                </a:solidFill>
              </a:rPr>
              <a:t>26. MAY 2011</a:t>
            </a:r>
          </a:p>
          <a:p>
            <a:pPr algn="ctr">
              <a:buNone/>
            </a:pPr>
            <a:r>
              <a:rPr lang="hu-HU" sz="6600" b="1" dirty="0" smtClean="0">
                <a:solidFill>
                  <a:srgbClr val="9D0396"/>
                </a:solidFill>
              </a:rPr>
              <a:t>GALA DINNER</a:t>
            </a:r>
          </a:p>
          <a:p>
            <a:pPr algn="ctr">
              <a:buNone/>
            </a:pPr>
            <a:r>
              <a:rPr lang="hu-HU" sz="6600" b="1" dirty="0" smtClean="0">
                <a:solidFill>
                  <a:srgbClr val="9D0396"/>
                </a:solidFill>
              </a:rPr>
              <a:t>HOTEL HILTON PANORAMIC ROOM</a:t>
            </a:r>
          </a:p>
          <a:p>
            <a:pPr>
              <a:buNone/>
            </a:pPr>
            <a:endParaRPr lang="hu-HU" sz="6600" dirty="0">
              <a:solidFill>
                <a:srgbClr val="0091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5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B050"/>
                </a:solidFill>
              </a:rPr>
              <a:t>CIBE GENERAL ASSEMBLY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hu-HU" sz="66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endParaRPr lang="hu-HU" sz="66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endParaRPr lang="hu-HU" sz="66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hu-HU" sz="6600" b="1" dirty="0" smtClean="0">
                <a:solidFill>
                  <a:srgbClr val="00B050"/>
                </a:solidFill>
              </a:rPr>
              <a:t>FOLKLORE SHOW</a:t>
            </a:r>
            <a:endParaRPr lang="hu-HU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170</Words>
  <Application>Microsoft Office PowerPoint</Application>
  <PresentationFormat>Diavetítés a képernyőre (4:3 oldalarány)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CIBE  GENERAL ASSEMBLY</vt:lpstr>
      <vt:lpstr>CIBE GENERAL ASSEMBLY 26-27.05.2011.  HUNGARY</vt:lpstr>
      <vt:lpstr>CIBE GENERAL ASSEMBLY</vt:lpstr>
      <vt:lpstr>CIBE GENERAL ASSEMBLY</vt:lpstr>
      <vt:lpstr>CIBE GENERAL ASSEMBLY</vt:lpstr>
      <vt:lpstr>CIBE GENERAL ASSEMBLY</vt:lpstr>
      <vt:lpstr>CIBE GENERAL ASSEMBLY</vt:lpstr>
      <vt:lpstr>CIBE GENERAL ASSEMBLY</vt:lpstr>
      <vt:lpstr>CIBE GENERAL ASSEMBLY</vt:lpstr>
      <vt:lpstr>CIBE GENERAL ASSEMBLY</vt:lpstr>
      <vt:lpstr>CIBE GENERAL ASSEMBLY</vt:lpstr>
      <vt:lpstr>CIBE GENERAL ASSEMBLY</vt:lpstr>
      <vt:lpstr>CIBE GENERAL ASSEMBLY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</dc:title>
  <dc:creator>Csaba-Morvai Adrienn</dc:creator>
  <cp:lastModifiedBy>Kelemen István</cp:lastModifiedBy>
  <cp:revision>43</cp:revision>
  <dcterms:created xsi:type="dcterms:W3CDTF">2010-12-06T11:34:15Z</dcterms:created>
  <dcterms:modified xsi:type="dcterms:W3CDTF">2010-12-08T15:41:55Z</dcterms:modified>
</cp:coreProperties>
</file>